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Internet Enabled Automatic DOG </a:t>
            </a:r>
            <a:r>
              <a:rPr lang="en-US" altLang="ko-KR" dirty="0" err="1"/>
              <a:t>FeedeR</a:t>
            </a:r>
            <a:r>
              <a:rPr lang="en-US" altLang="ko-KR" dirty="0"/>
              <a:t> with-Raspberry-PI-3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차수환</a:t>
            </a:r>
          </a:p>
        </p:txBody>
      </p:sp>
    </p:spTree>
    <p:extLst>
      <p:ext uri="{BB962C8B-B14F-4D97-AF65-F5344CB8AC3E}">
        <p14:creationId xmlns:p14="http://schemas.microsoft.com/office/powerpoint/2010/main" val="220642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989013" y="-228600"/>
            <a:ext cx="9905998" cy="1905000"/>
          </a:xfrm>
        </p:spPr>
        <p:txBody>
          <a:bodyPr/>
          <a:lstStyle/>
          <a:p>
            <a:r>
              <a:rPr lang="ko-KR" altLang="en-US" dirty="0"/>
              <a:t>산출물 </a:t>
            </a:r>
            <a:r>
              <a:rPr lang="en-US" altLang="ko-KR" dirty="0"/>
              <a:t>- </a:t>
            </a:r>
            <a:r>
              <a:rPr lang="ko-KR" altLang="en-US" dirty="0"/>
              <a:t>웹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887788" y="323851"/>
            <a:ext cx="5154612" cy="800099"/>
          </a:xfrm>
        </p:spPr>
        <p:txBody>
          <a:bodyPr/>
          <a:lstStyle/>
          <a:p>
            <a:r>
              <a:rPr lang="en-US" altLang="ko-KR" sz="4000" dirty="0"/>
              <a:t>https://home.gdb.kr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548" y="0"/>
            <a:ext cx="3009452" cy="6858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34" y="1123950"/>
            <a:ext cx="8702809" cy="53149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17176" y="6172200"/>
            <a:ext cx="145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Mobile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11676" y="5638800"/>
            <a:ext cx="145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6169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989013" y="-228600"/>
            <a:ext cx="9905998" cy="1905000"/>
          </a:xfrm>
        </p:spPr>
        <p:txBody>
          <a:bodyPr/>
          <a:lstStyle/>
          <a:p>
            <a:r>
              <a:rPr lang="ko-KR" altLang="en-US" dirty="0"/>
              <a:t>산출물 </a:t>
            </a:r>
            <a:r>
              <a:rPr lang="en-US" altLang="ko-KR" dirty="0"/>
              <a:t>- </a:t>
            </a:r>
            <a:r>
              <a:rPr lang="ko-KR" altLang="en-US" dirty="0"/>
              <a:t>웹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417176" y="6172200"/>
            <a:ext cx="145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Mobile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11676" y="5638800"/>
            <a:ext cx="1453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PC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2430"/>
            <a:ext cx="12192000" cy="5885570"/>
          </a:xfrm>
          <a:prstGeom prst="rect">
            <a:avLst/>
          </a:prstGeom>
        </p:spPr>
      </p:pic>
      <p:sp>
        <p:nvSpPr>
          <p:cNvPr id="9" name="내용 개체 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2638425" y="1383267"/>
            <a:ext cx="1066800" cy="1066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442" y="0"/>
            <a:ext cx="2982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7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7093" y="609600"/>
            <a:ext cx="9905998" cy="1905000"/>
          </a:xfrm>
        </p:spPr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산출물 </a:t>
            </a:r>
            <a:r>
              <a:rPr lang="en-US" altLang="ko-KR" dirty="0"/>
              <a:t>– </a:t>
            </a:r>
            <a:r>
              <a:rPr lang="ko-KR" altLang="en-US" dirty="0"/>
              <a:t>임베디드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020763" y="1557294"/>
            <a:ext cx="6204656" cy="3490118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939355" y="1570734"/>
            <a:ext cx="6657973" cy="374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7093" y="609600"/>
            <a:ext cx="9905998" cy="1905000"/>
          </a:xfrm>
        </p:spPr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산출물 </a:t>
            </a:r>
            <a:r>
              <a:rPr lang="en-US" altLang="ko-KR" dirty="0"/>
              <a:t>– </a:t>
            </a:r>
            <a:r>
              <a:rPr lang="ko-KR" altLang="en-US" dirty="0"/>
              <a:t>임베디드</a:t>
            </a:r>
            <a:r>
              <a:rPr lang="en-US" altLang="ko-KR" dirty="0"/>
              <a:t>(</a:t>
            </a:r>
            <a:r>
              <a:rPr lang="ko-KR" altLang="en-US" dirty="0"/>
              <a:t>웹을 통해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첫번째-외부IP, 두번째-내부I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10313" y="197907"/>
            <a:ext cx="3548062" cy="6307668"/>
          </a:xfrm>
        </p:spPr>
      </p:pic>
    </p:spTree>
    <p:extLst>
      <p:ext uri="{BB962C8B-B14F-4D97-AF65-F5344CB8AC3E}">
        <p14:creationId xmlns:p14="http://schemas.microsoft.com/office/powerpoint/2010/main" val="1906515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7093" y="609600"/>
            <a:ext cx="9905998" cy="1905000"/>
          </a:xfrm>
        </p:spPr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산출물 </a:t>
            </a:r>
            <a:r>
              <a:rPr lang="en-US" altLang="ko-KR" dirty="0"/>
              <a:t>– </a:t>
            </a:r>
            <a:r>
              <a:rPr lang="ko-KR" altLang="en-US" dirty="0"/>
              <a:t>임베디드</a:t>
            </a:r>
            <a:r>
              <a:rPr lang="en-US" altLang="ko-KR" dirty="0"/>
              <a:t>(</a:t>
            </a:r>
            <a:r>
              <a:rPr lang="ko-KR" altLang="en-US" dirty="0"/>
              <a:t>센서를 통해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초음파센서로 작동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3538" y="2714229"/>
            <a:ext cx="5554662" cy="3124200"/>
          </a:xfrm>
        </p:spPr>
      </p:pic>
      <p:pic>
        <p:nvPicPr>
          <p:cNvPr id="5" name="초음파센서로 작동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2404" y="2714229"/>
            <a:ext cx="5730521" cy="322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1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후기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아쉬웠던 점 </a:t>
            </a:r>
            <a:r>
              <a:rPr lang="en-US" altLang="ko-KR" dirty="0"/>
              <a:t>– </a:t>
            </a:r>
            <a:r>
              <a:rPr lang="ko-KR" altLang="en-US" dirty="0"/>
              <a:t>게으름으로 인한 작업 미룸</a:t>
            </a:r>
            <a:r>
              <a:rPr lang="en-US" altLang="ko-KR" dirty="0"/>
              <a:t>(</a:t>
            </a:r>
            <a:r>
              <a:rPr lang="ko-KR" altLang="en-US" dirty="0"/>
              <a:t>일정 관리 실패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얻어간 점 </a:t>
            </a:r>
            <a:endParaRPr lang="en-US" altLang="ko-KR" dirty="0"/>
          </a:p>
          <a:p>
            <a:pPr lvl="1"/>
            <a:r>
              <a:rPr lang="en-US" altLang="ko-KR" dirty="0" err="1"/>
              <a:t>Laravel</a:t>
            </a:r>
            <a:r>
              <a:rPr lang="en-US" altLang="ko-KR" dirty="0"/>
              <a:t> </a:t>
            </a:r>
            <a:r>
              <a:rPr lang="ko-KR" altLang="en-US" dirty="0"/>
              <a:t>사용 방법 익힘 </a:t>
            </a:r>
            <a:r>
              <a:rPr lang="en-US" altLang="ko-KR" dirty="0"/>
              <a:t>&gt; </a:t>
            </a:r>
            <a:r>
              <a:rPr lang="ko-KR" altLang="en-US" dirty="0"/>
              <a:t>외주 할 때 사용하여 수익을</a:t>
            </a:r>
            <a:r>
              <a:rPr lang="en-US" altLang="ko-KR" dirty="0"/>
              <a:t> </a:t>
            </a:r>
            <a:r>
              <a:rPr lang="ko-KR" altLang="en-US" dirty="0"/>
              <a:t>냈음</a:t>
            </a:r>
            <a:endParaRPr lang="en-US" altLang="ko-KR" dirty="0"/>
          </a:p>
          <a:p>
            <a:pPr lvl="1"/>
            <a:r>
              <a:rPr lang="ko-KR" altLang="en-US" dirty="0"/>
              <a:t>일 생활에 게으름 개선</a:t>
            </a:r>
            <a:endParaRPr lang="en-US" altLang="ko-KR" dirty="0"/>
          </a:p>
          <a:p>
            <a:r>
              <a:rPr lang="ko-KR" altLang="en-US" dirty="0"/>
              <a:t>힘들었던 점</a:t>
            </a:r>
            <a:endParaRPr lang="en-US" altLang="ko-KR" dirty="0"/>
          </a:p>
          <a:p>
            <a:pPr lvl="1"/>
            <a:r>
              <a:rPr lang="ko-KR" altLang="en-US" dirty="0"/>
              <a:t>외부에 서버를 두지 않고 집에 서버를 두어서 </a:t>
            </a:r>
            <a:r>
              <a:rPr lang="en-US" altLang="ko-KR" dirty="0"/>
              <a:t>Twin IP &lt;-&gt; </a:t>
            </a:r>
            <a:r>
              <a:rPr lang="ko-KR" altLang="en-US" dirty="0"/>
              <a:t>사설</a:t>
            </a:r>
            <a:r>
              <a:rPr lang="en-US" altLang="ko-KR" dirty="0"/>
              <a:t>IP</a:t>
            </a:r>
            <a:r>
              <a:rPr lang="ko-KR" altLang="en-US" dirty="0"/>
              <a:t>간 연결이 불가능</a:t>
            </a:r>
            <a:endParaRPr lang="en-US" altLang="ko-KR" dirty="0"/>
          </a:p>
          <a:p>
            <a:pPr lvl="1"/>
            <a:r>
              <a:rPr lang="ko-KR" altLang="en-US" dirty="0"/>
              <a:t>네트워크 설정</a:t>
            </a:r>
            <a:r>
              <a:rPr lang="en-US" altLang="ko-KR" dirty="0"/>
              <a:t>(DNS,SSL)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734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  <a:endParaRPr lang="en-US" altLang="ko-KR" dirty="0"/>
          </a:p>
          <a:p>
            <a:r>
              <a:rPr lang="ko-KR" altLang="en-US" dirty="0"/>
              <a:t>구현 방법</a:t>
            </a:r>
            <a:r>
              <a:rPr lang="en-US" altLang="ko-KR" dirty="0"/>
              <a:t>(</a:t>
            </a:r>
            <a:r>
              <a:rPr lang="ko-KR" altLang="en-US" dirty="0"/>
              <a:t>임베디드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구현 방법</a:t>
            </a:r>
            <a:r>
              <a:rPr lang="en-US" altLang="ko-KR" dirty="0"/>
              <a:t>(</a:t>
            </a:r>
            <a:r>
              <a:rPr lang="ko-KR" altLang="en-US" dirty="0"/>
              <a:t>웹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2285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728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라이선스 및 목표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라이선스 </a:t>
            </a:r>
            <a:r>
              <a:rPr lang="en-US" altLang="ko-KR" dirty="0"/>
              <a:t>– MIT</a:t>
            </a:r>
          </a:p>
          <a:p>
            <a:r>
              <a:rPr lang="ko-KR" altLang="en-US" dirty="0"/>
              <a:t>목표</a:t>
            </a:r>
            <a:endParaRPr lang="en-US" altLang="ko-KR" dirty="0"/>
          </a:p>
          <a:p>
            <a:pPr lvl="1"/>
            <a:r>
              <a:rPr lang="ko-KR" altLang="en-US" dirty="0"/>
              <a:t>집을 하루 이상 비울 때 사료를 줄 수 있도록 함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집에서도 따로 사료를 줄 필요 없이 강아지들이 주변에만 가면 자동으로 사료가 나오도록 함</a:t>
            </a:r>
            <a:endParaRPr lang="en-US" altLang="ko-KR" dirty="0"/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7977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 </a:t>
            </a:r>
            <a:r>
              <a:rPr lang="en-US" altLang="ko-KR" dirty="0"/>
              <a:t>- </a:t>
            </a:r>
            <a:r>
              <a:rPr lang="ko-KR" altLang="en-US" dirty="0"/>
              <a:t>부품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우분투 서버</a:t>
            </a:r>
            <a:endParaRPr lang="en-US" altLang="ko-KR" dirty="0"/>
          </a:p>
          <a:p>
            <a:r>
              <a:rPr lang="ko-KR" altLang="en-US" dirty="0" err="1"/>
              <a:t>라즈베리파이</a:t>
            </a:r>
            <a:endParaRPr lang="en-US" altLang="ko-KR" dirty="0"/>
          </a:p>
          <a:p>
            <a:r>
              <a:rPr lang="ko-KR" altLang="en-US" dirty="0" err="1"/>
              <a:t>서보모터</a:t>
            </a:r>
            <a:endParaRPr lang="en-US" altLang="ko-KR" dirty="0"/>
          </a:p>
          <a:p>
            <a:r>
              <a:rPr lang="ko-KR" altLang="en-US" dirty="0"/>
              <a:t>초음파 센서</a:t>
            </a:r>
            <a:endParaRPr lang="en-US" altLang="ko-KR" dirty="0"/>
          </a:p>
          <a:p>
            <a:r>
              <a:rPr lang="ko-KR" altLang="en-US" dirty="0"/>
              <a:t>기타 연결에 필요한 케이블</a:t>
            </a:r>
          </a:p>
        </p:txBody>
      </p:sp>
    </p:spTree>
    <p:extLst>
      <p:ext uri="{BB962C8B-B14F-4D97-AF65-F5344CB8AC3E}">
        <p14:creationId xmlns:p14="http://schemas.microsoft.com/office/powerpoint/2010/main" val="226237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 </a:t>
            </a:r>
            <a:r>
              <a:rPr lang="en-US" altLang="ko-KR" dirty="0"/>
              <a:t>- </a:t>
            </a:r>
            <a:r>
              <a:rPr lang="ko-KR" altLang="en-US" dirty="0"/>
              <a:t>소프트웨어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1971675"/>
            <a:ext cx="9905998" cy="3819525"/>
          </a:xfrm>
        </p:spPr>
        <p:txBody>
          <a:bodyPr>
            <a:normAutofit/>
          </a:bodyPr>
          <a:lstStyle/>
          <a:p>
            <a:r>
              <a:rPr lang="ko-KR" altLang="en-US" dirty="0"/>
              <a:t>보안</a:t>
            </a:r>
            <a:endParaRPr lang="en-US" altLang="ko-KR" dirty="0"/>
          </a:p>
          <a:p>
            <a:pPr lvl="1"/>
            <a:r>
              <a:rPr lang="ko-KR" altLang="en-US" dirty="0"/>
              <a:t>모든 사이트에 </a:t>
            </a:r>
            <a:r>
              <a:rPr lang="en-US" altLang="ko-KR" dirty="0"/>
              <a:t>SSL(https)</a:t>
            </a:r>
            <a:r>
              <a:rPr lang="ko-KR" altLang="en-US" dirty="0"/>
              <a:t>사용 </a:t>
            </a:r>
            <a:r>
              <a:rPr lang="en-US" altLang="ko-KR" dirty="0"/>
              <a:t>– </a:t>
            </a:r>
            <a:r>
              <a:rPr lang="ko-KR" altLang="en-US" dirty="0"/>
              <a:t>모든 데이터가 암호화 되어 전송</a:t>
            </a:r>
            <a:endParaRPr lang="en-US" altLang="ko-KR" dirty="0"/>
          </a:p>
          <a:p>
            <a:pPr lvl="1"/>
            <a:r>
              <a:rPr lang="ko-KR" altLang="en-US" dirty="0"/>
              <a:t>세션 관리 </a:t>
            </a:r>
            <a:r>
              <a:rPr lang="en-US" altLang="ko-KR" dirty="0"/>
              <a:t>– </a:t>
            </a:r>
            <a:r>
              <a:rPr lang="ko-KR" altLang="en-US" dirty="0"/>
              <a:t>세션이 없으면</a:t>
            </a:r>
            <a:r>
              <a:rPr lang="en-US" altLang="ko-KR" dirty="0"/>
              <a:t>(</a:t>
            </a:r>
            <a:r>
              <a:rPr lang="ko-KR" altLang="en-US" dirty="0"/>
              <a:t>로그인 </a:t>
            </a:r>
            <a:r>
              <a:rPr lang="ko-KR" altLang="en-US" dirty="0" err="1"/>
              <a:t>되있지</a:t>
            </a:r>
            <a:r>
              <a:rPr lang="en-US" altLang="ko-KR" dirty="0"/>
              <a:t>X) </a:t>
            </a:r>
            <a:r>
              <a:rPr lang="ko-KR" altLang="en-US" dirty="0"/>
              <a:t>접근을 하지 못함</a:t>
            </a:r>
            <a:r>
              <a:rPr lang="en-US" altLang="ko-KR" dirty="0"/>
              <a:t>(4o3error)</a:t>
            </a:r>
          </a:p>
          <a:p>
            <a:r>
              <a:rPr lang="ko-KR" altLang="en-US" dirty="0"/>
              <a:t>웹</a:t>
            </a:r>
            <a:endParaRPr lang="en-US" altLang="ko-KR" dirty="0"/>
          </a:p>
          <a:p>
            <a:pPr lvl="1"/>
            <a:r>
              <a:rPr lang="en-US" altLang="ko-KR" dirty="0"/>
              <a:t>Back-end : </a:t>
            </a:r>
            <a:r>
              <a:rPr lang="en-US" altLang="ko-KR" dirty="0" err="1"/>
              <a:t>Laravel</a:t>
            </a:r>
            <a:r>
              <a:rPr lang="en-US" altLang="ko-KR" dirty="0"/>
              <a:t>(</a:t>
            </a:r>
            <a:r>
              <a:rPr lang="en-US" altLang="ko-KR" dirty="0" err="1"/>
              <a:t>php</a:t>
            </a:r>
            <a:r>
              <a:rPr lang="en-US" altLang="ko-KR" dirty="0"/>
              <a:t> 7.0.x), </a:t>
            </a:r>
            <a:r>
              <a:rPr lang="en-US" altLang="ko-KR" dirty="0" err="1"/>
              <a:t>Mysql</a:t>
            </a:r>
            <a:r>
              <a:rPr lang="en-US" altLang="ko-KR" dirty="0"/>
              <a:t>, Ajax</a:t>
            </a:r>
          </a:p>
          <a:p>
            <a:pPr lvl="1"/>
            <a:r>
              <a:rPr lang="en-US" altLang="ko-KR" dirty="0"/>
              <a:t>Front-end : Creative-</a:t>
            </a:r>
            <a:r>
              <a:rPr lang="en-US" altLang="ko-KR" dirty="0" err="1"/>
              <a:t>tim</a:t>
            </a:r>
            <a:r>
              <a:rPr lang="en-US" altLang="ko-KR" dirty="0"/>
              <a:t> theme</a:t>
            </a:r>
          </a:p>
          <a:p>
            <a:r>
              <a:rPr lang="ko-KR" altLang="en-US" dirty="0"/>
              <a:t>임베디드</a:t>
            </a:r>
            <a:endParaRPr lang="en-US" altLang="ko-KR" dirty="0"/>
          </a:p>
          <a:p>
            <a:pPr lvl="1"/>
            <a:r>
              <a:rPr lang="en-US" altLang="ko-KR" dirty="0"/>
              <a:t>Python 2.7.x</a:t>
            </a:r>
          </a:p>
          <a:p>
            <a:pPr lvl="1"/>
            <a:r>
              <a:rPr lang="en-US" altLang="ko-KR" dirty="0"/>
              <a:t>&gt; </a:t>
            </a:r>
            <a:r>
              <a:rPr lang="en-US" altLang="ko-KR" dirty="0" err="1"/>
              <a:t>RPi.GPIO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323974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04900"/>
          </a:xfrm>
        </p:spPr>
        <p:txBody>
          <a:bodyPr/>
          <a:lstStyle/>
          <a:p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알고리즘</a:t>
            </a:r>
            <a:r>
              <a:rPr lang="en-US" altLang="ko-KR" dirty="0"/>
              <a:t>(</a:t>
            </a:r>
            <a:r>
              <a:rPr lang="ko-KR" altLang="en-US" dirty="0"/>
              <a:t>네트워크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1847851"/>
            <a:ext cx="9905998" cy="3943350"/>
          </a:xfrm>
        </p:spPr>
        <p:txBody>
          <a:bodyPr/>
          <a:lstStyle/>
          <a:p>
            <a:r>
              <a:rPr lang="ko-KR" altLang="en-US" dirty="0"/>
              <a:t>우분투 서버</a:t>
            </a:r>
            <a:r>
              <a:rPr lang="en-US" altLang="ko-KR" dirty="0"/>
              <a:t> - twin </a:t>
            </a:r>
            <a:r>
              <a:rPr lang="en-US" altLang="ko-KR" dirty="0" err="1"/>
              <a:t>ip</a:t>
            </a:r>
            <a:r>
              <a:rPr lang="ko-KR" altLang="en-US" dirty="0"/>
              <a:t>로 공인 </a:t>
            </a:r>
            <a:r>
              <a:rPr lang="en-US" altLang="ko-KR" dirty="0"/>
              <a:t>IP </a:t>
            </a:r>
            <a:r>
              <a:rPr lang="ko-KR" altLang="en-US" dirty="0"/>
              <a:t>사용</a:t>
            </a:r>
            <a:endParaRPr lang="en-US" altLang="ko-KR" dirty="0"/>
          </a:p>
          <a:p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사설 </a:t>
            </a:r>
            <a:r>
              <a:rPr lang="en-US" altLang="ko-KR" dirty="0"/>
              <a:t>IP </a:t>
            </a:r>
            <a:r>
              <a:rPr lang="ko-KR" altLang="en-US" dirty="0"/>
              <a:t>사용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임베디드 소프트웨어 연동이 필요 없는 작업은 우분투 서버에서만 </a:t>
            </a:r>
            <a:r>
              <a:rPr lang="ko-KR" altLang="en-US" dirty="0" err="1"/>
              <a:t>이루워짐</a:t>
            </a:r>
            <a:endParaRPr lang="en-US" altLang="ko-KR" dirty="0"/>
          </a:p>
          <a:p>
            <a:r>
              <a:rPr lang="ko-KR" altLang="en-US" dirty="0"/>
              <a:t>임베디드 소프트웨어 연동이 필요한 작업은 클라이언트에서 </a:t>
            </a:r>
            <a:r>
              <a:rPr lang="en-US" altLang="ko-KR" dirty="0"/>
              <a:t>ajax</a:t>
            </a:r>
            <a:r>
              <a:rPr lang="ko-KR" altLang="en-US" dirty="0"/>
              <a:t>를 사용해 연결</a:t>
            </a:r>
          </a:p>
        </p:txBody>
      </p:sp>
    </p:spTree>
    <p:extLst>
      <p:ext uri="{BB962C8B-B14F-4D97-AF65-F5344CB8AC3E}">
        <p14:creationId xmlns:p14="http://schemas.microsoft.com/office/powerpoint/2010/main" val="465911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04900"/>
          </a:xfrm>
        </p:spPr>
        <p:txBody>
          <a:bodyPr/>
          <a:lstStyle/>
          <a:p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알고리즘</a:t>
            </a:r>
            <a:r>
              <a:rPr lang="en-US" altLang="ko-KR" dirty="0"/>
              <a:t>(</a:t>
            </a:r>
            <a:r>
              <a:rPr lang="ko-KR" altLang="en-US" dirty="0"/>
              <a:t>실행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1847851"/>
            <a:ext cx="9905998" cy="3943350"/>
          </a:xfrm>
        </p:spPr>
        <p:txBody>
          <a:bodyPr/>
          <a:lstStyle/>
          <a:p>
            <a:r>
              <a:rPr lang="ko-KR" altLang="en-US" dirty="0"/>
              <a:t>웹에서 </a:t>
            </a:r>
            <a:r>
              <a:rPr lang="en-US" altLang="ko-KR" dirty="0"/>
              <a:t>“</a:t>
            </a:r>
            <a:r>
              <a:rPr lang="ko-KR" altLang="en-US" dirty="0"/>
              <a:t>먹이 주기</a:t>
            </a:r>
            <a:r>
              <a:rPr lang="en-US" altLang="ko-KR" dirty="0"/>
              <a:t>“ </a:t>
            </a:r>
            <a:r>
              <a:rPr lang="ko-KR" altLang="en-US" dirty="0"/>
              <a:t>버튼을 누르면 모터가 돌아가서 사료가 나옴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센서에서 일정 거리에 다가가면 모터가 돌아가서 사료가 나옴</a:t>
            </a:r>
          </a:p>
        </p:txBody>
      </p:sp>
    </p:spTree>
    <p:extLst>
      <p:ext uri="{BB962C8B-B14F-4D97-AF65-F5344CB8AC3E}">
        <p14:creationId xmlns:p14="http://schemas.microsoft.com/office/powerpoint/2010/main" val="2515064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산출물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0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42</TotalTime>
  <Words>267</Words>
  <Application>Microsoft Office PowerPoint</Application>
  <PresentationFormat>와이드스크린</PresentationFormat>
  <Paragraphs>56</Paragraphs>
  <Slides>15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Century Gothic</vt:lpstr>
      <vt:lpstr>그물</vt:lpstr>
      <vt:lpstr>Internet Enabled Automatic DOG FeedeR with-Raspberry-PI-3</vt:lpstr>
      <vt:lpstr>목차</vt:lpstr>
      <vt:lpstr>개요</vt:lpstr>
      <vt:lpstr>개요 – 라이선스 및 목표</vt:lpstr>
      <vt:lpstr>개요 - 부품</vt:lpstr>
      <vt:lpstr>개요 - 소프트웨어</vt:lpstr>
      <vt:lpstr>개요 – 알고리즘(네트워크)</vt:lpstr>
      <vt:lpstr>개요 – 알고리즘(실행)</vt:lpstr>
      <vt:lpstr>산출물</vt:lpstr>
      <vt:lpstr>산출물 - 웹</vt:lpstr>
      <vt:lpstr>산출물 - 웹</vt:lpstr>
      <vt:lpstr> 산출물 – 임베디드</vt:lpstr>
      <vt:lpstr> 산출물 – 임베디드(웹을 통해)</vt:lpstr>
      <vt:lpstr> 산출물 – 임베디드(센서를 통해)</vt:lpstr>
      <vt:lpstr>프로젝트 후기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Enabled Automatic DOG FeedeR with-Raspberry-PI-3</dc:title>
  <dc:creator>Suhwan Cha</dc:creator>
  <cp:lastModifiedBy>Suhwan Cha</cp:lastModifiedBy>
  <cp:revision>26</cp:revision>
  <dcterms:created xsi:type="dcterms:W3CDTF">2016-11-13T09:18:08Z</dcterms:created>
  <dcterms:modified xsi:type="dcterms:W3CDTF">2016-11-13T10:01:08Z</dcterms:modified>
</cp:coreProperties>
</file>

<file path=docProps/thumbnail.jpeg>
</file>